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9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41" r:id="rId56"/>
    <p:sldId id="377" r:id="rId57"/>
    <p:sldId id="378" r:id="rId58"/>
    <p:sldId id="379" r:id="rId59"/>
    <p:sldId id="406" r:id="rId60"/>
    <p:sldId id="382" r:id="rId61"/>
    <p:sldId id="380" r:id="rId62"/>
    <p:sldId id="407" r:id="rId63"/>
    <p:sldId id="381" r:id="rId64"/>
    <p:sldId id="384" r:id="rId65"/>
    <p:sldId id="383" r:id="rId66"/>
    <p:sldId id="410" r:id="rId67"/>
    <p:sldId id="426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59" d="100"/>
          <a:sy n="59" d="100"/>
        </p:scale>
        <p:origin x="-128" y="-34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GITHUB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iframe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</a:t>
            </a:r>
            <a:r>
              <a:rPr lang="en-US" sz="3600" dirty="0"/>
              <a:t>Use CSS to </a:t>
            </a:r>
            <a:r>
              <a:rPr lang="en-US" sz="3600" dirty="0" smtClean="0"/>
              <a:t>Customize 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Player 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8623</TotalTime>
  <Words>2507</Words>
  <Application>Microsoft Macintosh PowerPoint</Application>
  <PresentationFormat>Custom</PresentationFormat>
  <Paragraphs>439</Paragraphs>
  <Slides>63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70</cp:revision>
  <dcterms:created xsi:type="dcterms:W3CDTF">2014-09-13T21:02:55Z</dcterms:created>
  <dcterms:modified xsi:type="dcterms:W3CDTF">2015-02-13T21:09:25Z</dcterms:modified>
</cp:coreProperties>
</file>